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7F434-E84F-4217-B859-BE6E8C4CD1BB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8F5D-1CC9-48C2-9E65-D6859B07B9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7185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7F434-E84F-4217-B859-BE6E8C4CD1BB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8F5D-1CC9-48C2-9E65-D6859B07B9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2346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7F434-E84F-4217-B859-BE6E8C4CD1BB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8F5D-1CC9-48C2-9E65-D6859B07B9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0706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7F434-E84F-4217-B859-BE6E8C4CD1BB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8F5D-1CC9-48C2-9E65-D6859B07B9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3031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7F434-E84F-4217-B859-BE6E8C4CD1BB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8F5D-1CC9-48C2-9E65-D6859B07B9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5005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7F434-E84F-4217-B859-BE6E8C4CD1BB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8F5D-1CC9-48C2-9E65-D6859B07B9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42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7F434-E84F-4217-B859-BE6E8C4CD1BB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8F5D-1CC9-48C2-9E65-D6859B07B9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5697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7F434-E84F-4217-B859-BE6E8C4CD1BB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8F5D-1CC9-48C2-9E65-D6859B07B9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5516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7F434-E84F-4217-B859-BE6E8C4CD1BB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8F5D-1CC9-48C2-9E65-D6859B07B9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314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7F434-E84F-4217-B859-BE6E8C4CD1BB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8F5D-1CC9-48C2-9E65-D6859B07B9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6678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7F434-E84F-4217-B859-BE6E8C4CD1BB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8F5D-1CC9-48C2-9E65-D6859B07B9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0483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7F434-E84F-4217-B859-BE6E8C4CD1BB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8F5D-1CC9-48C2-9E65-D6859B07B9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2151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086681" y="1020417"/>
            <a:ext cx="4678017" cy="10601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Terminale</a:t>
            </a:r>
            <a:endParaRPr lang="fr-FR" sz="3200" b="1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6473688" y="1020417"/>
            <a:ext cx="4678017" cy="1060174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Technicien Electronicien Automobile</a:t>
            </a:r>
            <a:endParaRPr lang="fr-FR" sz="3200" b="1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6473688" y="2978425"/>
            <a:ext cx="4678017" cy="1060174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2</a:t>
            </a:r>
            <a:r>
              <a:rPr lang="fr-FR" sz="3200" b="1" baseline="30000" dirty="0" smtClean="0"/>
              <a:t>e</a:t>
            </a:r>
            <a:r>
              <a:rPr lang="fr-FR" sz="3200" b="1" dirty="0" smtClean="0"/>
              <a:t> année</a:t>
            </a:r>
            <a:endParaRPr lang="fr-FR" sz="3200" b="1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6473689" y="4936434"/>
            <a:ext cx="4678017" cy="1060174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1</a:t>
            </a:r>
            <a:r>
              <a:rPr lang="fr-FR" sz="3200" b="1" baseline="30000" dirty="0" smtClean="0"/>
              <a:t>e</a:t>
            </a:r>
            <a:r>
              <a:rPr lang="fr-FR" sz="3200" b="1" dirty="0" smtClean="0"/>
              <a:t> année</a:t>
            </a:r>
            <a:endParaRPr lang="fr-FR" sz="3200" b="1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1086681" y="2978425"/>
            <a:ext cx="4678017" cy="10601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Première</a:t>
            </a:r>
            <a:endParaRPr lang="fr-FR" sz="3200" b="1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1086681" y="4936434"/>
            <a:ext cx="4678017" cy="10601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Seconde</a:t>
            </a:r>
            <a:endParaRPr lang="fr-FR" sz="3200" b="1" dirty="0"/>
          </a:p>
        </p:txBody>
      </p:sp>
      <p:cxnSp>
        <p:nvCxnSpPr>
          <p:cNvPr id="16" name="Connecteur droit avec flèche 15"/>
          <p:cNvCxnSpPr>
            <a:stCxn id="9" idx="0"/>
            <a:endCxn id="8" idx="2"/>
          </p:cNvCxnSpPr>
          <p:nvPr/>
        </p:nvCxnSpPr>
        <p:spPr>
          <a:xfrm flipV="1">
            <a:off x="3425690" y="4038599"/>
            <a:ext cx="0" cy="897835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>
            <a:stCxn id="8" idx="0"/>
            <a:endCxn id="4" idx="2"/>
          </p:cNvCxnSpPr>
          <p:nvPr/>
        </p:nvCxnSpPr>
        <p:spPr>
          <a:xfrm flipV="1">
            <a:off x="3425690" y="2080591"/>
            <a:ext cx="0" cy="897834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stCxn id="7" idx="0"/>
            <a:endCxn id="6" idx="2"/>
          </p:cNvCxnSpPr>
          <p:nvPr/>
        </p:nvCxnSpPr>
        <p:spPr>
          <a:xfrm flipH="1" flipV="1">
            <a:off x="8812697" y="4038599"/>
            <a:ext cx="1" cy="897835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stCxn id="6" idx="0"/>
            <a:endCxn id="5" idx="2"/>
          </p:cNvCxnSpPr>
          <p:nvPr/>
        </p:nvCxnSpPr>
        <p:spPr>
          <a:xfrm flipV="1">
            <a:off x="8812697" y="2080591"/>
            <a:ext cx="0" cy="89783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>
            <a:stCxn id="4" idx="3"/>
            <a:endCxn id="5" idx="1"/>
          </p:cNvCxnSpPr>
          <p:nvPr/>
        </p:nvCxnSpPr>
        <p:spPr>
          <a:xfrm>
            <a:off x="5764698" y="1550504"/>
            <a:ext cx="708990" cy="0"/>
          </a:xfrm>
          <a:prstGeom prst="straightConnector1">
            <a:avLst/>
          </a:prstGeom>
          <a:ln w="571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>
            <a:endCxn id="5" idx="1"/>
          </p:cNvCxnSpPr>
          <p:nvPr/>
        </p:nvCxnSpPr>
        <p:spPr>
          <a:xfrm>
            <a:off x="6260123" y="1550503"/>
            <a:ext cx="213565" cy="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lèche courbée vers le bas 32"/>
          <p:cNvSpPr/>
          <p:nvPr/>
        </p:nvSpPr>
        <p:spPr>
          <a:xfrm flipH="1">
            <a:off x="5380639" y="2433711"/>
            <a:ext cx="1477108" cy="544714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5150788" y="2095218"/>
            <a:ext cx="1971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Passerelle possible</a:t>
            </a:r>
            <a:endParaRPr lang="fr-FR" b="1" dirty="0"/>
          </a:p>
        </p:txBody>
      </p:sp>
      <p:sp>
        <p:nvSpPr>
          <p:cNvPr id="35" name="ZoneTexte 34"/>
          <p:cNvSpPr txBox="1"/>
          <p:nvPr/>
        </p:nvSpPr>
        <p:spPr>
          <a:xfrm rot="16200000">
            <a:off x="-988022" y="3185347"/>
            <a:ext cx="31585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BAC PROFESSIONNEL</a:t>
            </a:r>
          </a:p>
          <a:p>
            <a:pPr algn="ctr"/>
            <a:r>
              <a:rPr lang="fr-FR" b="1" dirty="0" smtClean="0"/>
              <a:t>MAINTENANCE DES VEHICULES</a:t>
            </a:r>
            <a:endParaRPr lang="fr-FR" b="1" dirty="0"/>
          </a:p>
        </p:txBody>
      </p:sp>
      <p:sp>
        <p:nvSpPr>
          <p:cNvPr id="36" name="ZoneTexte 35"/>
          <p:cNvSpPr txBox="1"/>
          <p:nvPr/>
        </p:nvSpPr>
        <p:spPr>
          <a:xfrm rot="5400000">
            <a:off x="10109156" y="3185348"/>
            <a:ext cx="31585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CAP</a:t>
            </a:r>
          </a:p>
          <a:p>
            <a:pPr algn="ctr"/>
            <a:r>
              <a:rPr lang="fr-FR" b="1" dirty="0" smtClean="0"/>
              <a:t>MAINTENANCE DES VEHICULES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9496101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21</Words>
  <Application>Microsoft Office PowerPoint</Application>
  <PresentationFormat>Grand écran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proviseur Adjoint</dc:creator>
  <cp:lastModifiedBy>proviseur Adjoint</cp:lastModifiedBy>
  <cp:revision>2</cp:revision>
  <dcterms:created xsi:type="dcterms:W3CDTF">2024-01-24T09:56:11Z</dcterms:created>
  <dcterms:modified xsi:type="dcterms:W3CDTF">2024-01-24T10:04:04Z</dcterms:modified>
</cp:coreProperties>
</file>